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31CB9-26DA-4015-9315-EDAC0D45A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F83AC-AB4D-4BC5-9573-A3FAC44F4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FE2FD-1054-44EF-A50D-665C8987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2CB2B-EECA-499F-8AA1-92D90C70F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7886B-B472-4591-81F3-8CBE9A99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9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6127-5143-4997-9025-7CD7428E2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1E907-73DE-4BE0-95D7-C55A1A6E2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03D34-7E21-4FBA-950A-87D775CE6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4342C-F8C4-421E-914A-4CD64780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745A7-C8EF-4519-8950-27EF6A551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5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727127-977D-46F1-8616-AADCF54DC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5466D-A8C3-4410-9530-5B44F69EE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25040-C6EC-4B58-9E23-47A5A612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525B0-7F0F-40C6-AA13-3F776DA9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C09DF-BF11-4D74-9BAC-5E39DF77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9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5DF3B-085F-4A78-AAF2-E91A6119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41599-0402-44D5-8893-EE42250BB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D7914-0717-491E-B43C-E6E448D9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8506D-373E-4862-BE8C-982AC0C2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397A0-DBE6-48E1-9FD4-E3E22F5B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2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52F8-6A7E-47DD-B30D-D66B223F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B3880-E0EA-4595-890B-22574E741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38D83-B89D-4126-A011-8CB0315A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98509-235C-4161-ACC6-6BF37BDA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DE58B-B3F1-4099-A4DE-B78AD993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8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907E-104C-4E18-AA20-88042C9F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651EB-7862-44D3-B9AD-D3EC6DBA1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8F351-C3A7-4522-A7AC-9B222E691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89813-91EE-4031-9FE3-843B5A8B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D06AB-61AA-4F92-9A8E-C8D9CAAF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23805-6350-4FEC-991A-0BAAE9A3B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5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C2BA-9A42-4E17-9F12-5AD89045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B6438-95D3-45BD-A3F0-AE408867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5545D-0657-4FB5-BED3-4A07C1DBF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0335E2-E80A-4C2E-9685-C00EC53D32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B445C-5D30-455C-A2D0-9942E6174D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1A06D-4504-4FD3-A0A5-B771F16B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4FC367-CEE6-4423-8602-F0F7962DC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633C-1592-4A04-9A12-9130B716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7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88B6-4B4C-422C-A61D-7F712EDB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490EB-6ADD-409E-B744-B6C5D843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3FA98-B08A-4C4A-A0C0-7D2C2B89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52B03-112E-4A5F-9648-F3FA7AA4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7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25E01-D4CE-4BF8-A436-6A5C7FC10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4037A-4E2C-4964-AD1F-E0E8FB01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94765-E113-4BEF-9B55-0C15AED5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2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2F74-8C95-4647-86D7-DECFB59E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97E4F-765F-427C-AD05-90AA3D392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76549-7454-4396-A4BA-4F660D504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40115-8595-4B26-A3BC-FB53E40B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A1A60-C3EE-426A-A09C-22CCED10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FC4E8-2A3E-4F81-A52F-76AA8FB8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1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7C3D-9A4B-4826-AAAF-FE2270FF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D2291-3B4E-4F32-A31A-F7202ABE6F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8A161-0DC7-4B80-B9D5-DC0F1DB19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71B4F-C48D-469B-A695-B4C7AD15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3A4BC-F3B1-4AAC-8F14-D44AA185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D24C6-8628-45DE-9852-AF7B7B48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8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50000">
              <a:schemeClr val="bg1"/>
            </a:gs>
            <a:gs pos="100000">
              <a:srgbClr val="CCFFCC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1597D0-6926-4183-BC5C-B72CECEC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97880-B7F9-484E-833F-8EB352977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4992D-FC5B-4E75-9A0E-C200BB91B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83E7F-8D45-4847-9F4F-C31D9CBC49DE}" type="datetimeFigureOut">
              <a:rPr lang="en-US" smtClean="0"/>
              <a:t>29-May-18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BED52-A75B-4FE1-BEA7-AA147577E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5F804-99F8-4EF6-BB85-5E26CF0CA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F1660-0178-4123-AE3A-EA485E0B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9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B1B57-D2C2-462D-8C33-38DC23FE6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0"/>
          <a:stretch/>
        </p:blipFill>
        <p:spPr>
          <a:xfrm>
            <a:off x="2576656" y="371475"/>
            <a:ext cx="6934200" cy="5045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4F261-29C7-4EBD-BEC8-E5609C194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4" y="4946939"/>
            <a:ext cx="2095500" cy="1619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4413D7-E4CE-45E7-9EC6-08792DFA9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09" y="5131377"/>
            <a:ext cx="2191327" cy="1643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65B73A-3B25-4B03-AB2E-380A36D56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3" y="371475"/>
            <a:ext cx="1794598" cy="12275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267276-FE6C-450B-AC61-FDF5E667A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50" y="2714191"/>
            <a:ext cx="1988631" cy="13257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CBB69E-3175-4C03-AF2D-B3EBE54EFE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372" y="1599037"/>
            <a:ext cx="1524000" cy="1444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493AB7-93D5-4521-990E-445773C11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53" y="3881918"/>
            <a:ext cx="1537854" cy="15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3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70745-C533-4800-A340-746B3ED4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77" y="658091"/>
            <a:ext cx="7051964" cy="4701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0B4977-8C4E-4952-9882-9AB77491A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168978"/>
            <a:ext cx="2857500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CE395C-18CF-4F5A-BFF2-9D571160301C}"/>
              </a:ext>
            </a:extLst>
          </p:cNvPr>
          <p:cNvSpPr txBox="1"/>
          <p:nvPr/>
        </p:nvSpPr>
        <p:spPr>
          <a:xfrm>
            <a:off x="3119613" y="5763491"/>
            <a:ext cx="5408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 Black" panose="020B0A04020102020204" pitchFamily="34" charset="0"/>
              </a:rPr>
              <a:t>PROCESSING SPEED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FCC0C-FC21-4847-B71E-2B61396642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27" y="4411160"/>
            <a:ext cx="1340397" cy="16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8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0BD005-05C3-448A-9170-9A6215ADC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" t="10101" r="11504" b="3636"/>
          <a:stretch/>
        </p:blipFill>
        <p:spPr>
          <a:xfrm>
            <a:off x="138546" y="297337"/>
            <a:ext cx="8229600" cy="643597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946C9B-1CBA-4092-9918-E899CD560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76830"/>
              </p:ext>
            </p:extLst>
          </p:nvPr>
        </p:nvGraphicFramePr>
        <p:xfrm>
          <a:off x="8520546" y="2478234"/>
          <a:ext cx="3131127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286187646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494528185"/>
                    </a:ext>
                  </a:extLst>
                </a:gridCol>
                <a:gridCol w="1096587">
                  <a:extLst>
                    <a:ext uri="{9D8B030D-6E8A-4147-A177-3AD203B41FA5}">
                      <a16:colId xmlns:a16="http://schemas.microsoft.com/office/drawing/2014/main" val="18281882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Mean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SD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368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96.705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13.592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972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103.841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13.550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1594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46AAF65-7596-4429-86DC-CFE6BF78B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459" y="4335752"/>
            <a:ext cx="2270414" cy="2397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675FD-B20F-49E7-9E72-51955D8BA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866" y="17787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6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1A5B35-60D1-4912-BA7F-DED26E757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972706"/>
              </p:ext>
            </p:extLst>
          </p:nvPr>
        </p:nvGraphicFramePr>
        <p:xfrm>
          <a:off x="8382001" y="2616779"/>
          <a:ext cx="3131127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286187646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494528185"/>
                    </a:ext>
                  </a:extLst>
                </a:gridCol>
                <a:gridCol w="1096587">
                  <a:extLst>
                    <a:ext uri="{9D8B030D-6E8A-4147-A177-3AD203B41FA5}">
                      <a16:colId xmlns:a16="http://schemas.microsoft.com/office/drawing/2014/main" val="18281882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Mean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SD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368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96.705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13.592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972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103.841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13.550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1594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E3E7373-F81F-4070-88B4-B6809AE4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3" t="7272" r="11037" b="4445"/>
          <a:stretch/>
        </p:blipFill>
        <p:spPr>
          <a:xfrm>
            <a:off x="152401" y="110660"/>
            <a:ext cx="8229600" cy="6747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673F9-00DE-487D-8782-86DC90B4A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60" y="692295"/>
            <a:ext cx="2880207" cy="1620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CF05F1-1322-4739-BC76-12DEA444B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60" y="4701023"/>
            <a:ext cx="3032414" cy="151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9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9E97A-852B-4D3A-B654-71FF5FBE5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8" t="8888" r="11349" b="3839"/>
          <a:stretch/>
        </p:blipFill>
        <p:spPr>
          <a:xfrm>
            <a:off x="0" y="324473"/>
            <a:ext cx="8229600" cy="64757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FBDA01-AAB5-4E31-8469-8512D62E6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296067"/>
              </p:ext>
            </p:extLst>
          </p:nvPr>
        </p:nvGraphicFramePr>
        <p:xfrm>
          <a:off x="8381999" y="2990850"/>
          <a:ext cx="3186546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388291531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2295433624"/>
                    </a:ext>
                  </a:extLst>
                </a:gridCol>
                <a:gridCol w="1152006">
                  <a:extLst>
                    <a:ext uri="{9D8B030D-6E8A-4147-A177-3AD203B41FA5}">
                      <a16:colId xmlns:a16="http://schemas.microsoft.com/office/drawing/2014/main" val="41200881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Mean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SD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9837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96.200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14.372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566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99.811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14.43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440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93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C0BD4B-85CE-489D-A857-457ECE8A0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4567"/>
              </p:ext>
            </p:extLst>
          </p:nvPr>
        </p:nvGraphicFramePr>
        <p:xfrm>
          <a:off x="8700654" y="2644487"/>
          <a:ext cx="3186546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388291531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2295433624"/>
                    </a:ext>
                  </a:extLst>
                </a:gridCol>
                <a:gridCol w="1152006">
                  <a:extLst>
                    <a:ext uri="{9D8B030D-6E8A-4147-A177-3AD203B41FA5}">
                      <a16:colId xmlns:a16="http://schemas.microsoft.com/office/drawing/2014/main" val="41200881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Mean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SD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9837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96.200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14.372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566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99.811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14.43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44062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3C9FC1E-FA6F-4AA2-8C12-4B33DFC1B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0" t="8914" r="11532" b="4217"/>
          <a:stretch/>
        </p:blipFill>
        <p:spPr>
          <a:xfrm>
            <a:off x="290945" y="255891"/>
            <a:ext cx="8229600" cy="660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5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AC58EE-10E6-4215-A61F-09DD97155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" t="10101" r="11504" b="3636"/>
          <a:stretch/>
        </p:blipFill>
        <p:spPr>
          <a:xfrm>
            <a:off x="113792" y="1543050"/>
            <a:ext cx="4724399" cy="3694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8D5C1-CFE4-47CA-8FC5-7B2720FE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t="8888" r="11349" b="3839"/>
          <a:stretch/>
        </p:blipFill>
        <p:spPr>
          <a:xfrm>
            <a:off x="7208193" y="1515339"/>
            <a:ext cx="4730593" cy="37224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A8D1E9-9891-4BED-9618-8607A91708C8}"/>
              </a:ext>
            </a:extLst>
          </p:cNvPr>
          <p:cNvCxnSpPr>
            <a:cxnSpLocks/>
          </p:cNvCxnSpPr>
          <p:nvPr/>
        </p:nvCxnSpPr>
        <p:spPr>
          <a:xfrm>
            <a:off x="6166257" y="1213375"/>
            <a:ext cx="0" cy="5555188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0FBE27-F552-41BF-988D-85AFC13F37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830795"/>
              </p:ext>
            </p:extLst>
          </p:nvPr>
        </p:nvGraphicFramePr>
        <p:xfrm>
          <a:off x="1385455" y="5396963"/>
          <a:ext cx="3131127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286187646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494528185"/>
                    </a:ext>
                  </a:extLst>
                </a:gridCol>
                <a:gridCol w="1096587">
                  <a:extLst>
                    <a:ext uri="{9D8B030D-6E8A-4147-A177-3AD203B41FA5}">
                      <a16:colId xmlns:a16="http://schemas.microsoft.com/office/drawing/2014/main" val="18281882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Mean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SD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368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96.705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13.592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972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103.841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13.550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1594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3A604AD-0673-4E57-AB35-F733B2C90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35395"/>
              </p:ext>
            </p:extLst>
          </p:nvPr>
        </p:nvGraphicFramePr>
        <p:xfrm>
          <a:off x="7980217" y="5396963"/>
          <a:ext cx="3186546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388291531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2295433624"/>
                    </a:ext>
                  </a:extLst>
                </a:gridCol>
                <a:gridCol w="1152006">
                  <a:extLst>
                    <a:ext uri="{9D8B030D-6E8A-4147-A177-3AD203B41FA5}">
                      <a16:colId xmlns:a16="http://schemas.microsoft.com/office/drawing/2014/main" val="41200881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Mean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SD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9837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96.200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14.372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566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99.811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14.43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44062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C394422-3D79-480C-8212-6CC8024B9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57" y="0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BC302-78D7-4CC2-8EDF-30920B223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3" t="7272" r="11037" b="4445"/>
          <a:stretch/>
        </p:blipFill>
        <p:spPr>
          <a:xfrm>
            <a:off x="138545" y="1159597"/>
            <a:ext cx="5084618" cy="4168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366F69-C236-4E86-A05F-FCCA00BE4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0" t="8914" r="11532" b="4217"/>
          <a:stretch/>
        </p:blipFill>
        <p:spPr>
          <a:xfrm>
            <a:off x="6705600" y="1246432"/>
            <a:ext cx="5140037" cy="41235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E5B241-3E36-408C-9D68-56CA449E762F}"/>
              </a:ext>
            </a:extLst>
          </p:cNvPr>
          <p:cNvCxnSpPr>
            <a:cxnSpLocks/>
          </p:cNvCxnSpPr>
          <p:nvPr/>
        </p:nvCxnSpPr>
        <p:spPr>
          <a:xfrm>
            <a:off x="6166257" y="1213375"/>
            <a:ext cx="0" cy="5555188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697F3E-0F37-4621-9D45-75112017F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889734"/>
              </p:ext>
            </p:extLst>
          </p:nvPr>
        </p:nvGraphicFramePr>
        <p:xfrm>
          <a:off x="1385455" y="5396963"/>
          <a:ext cx="3131127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286187646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494528185"/>
                    </a:ext>
                  </a:extLst>
                </a:gridCol>
                <a:gridCol w="1096587">
                  <a:extLst>
                    <a:ext uri="{9D8B030D-6E8A-4147-A177-3AD203B41FA5}">
                      <a16:colId xmlns:a16="http://schemas.microsoft.com/office/drawing/2014/main" val="18281882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Mean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SD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368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96.705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13.592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972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103.841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13.550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1594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0C3E72-0023-4E37-828B-6BF7E8D04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402273"/>
              </p:ext>
            </p:extLst>
          </p:nvPr>
        </p:nvGraphicFramePr>
        <p:xfrm>
          <a:off x="7980217" y="5396963"/>
          <a:ext cx="3186546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1388291531"/>
                    </a:ext>
                  </a:extLst>
                </a:gridCol>
                <a:gridCol w="1374140">
                  <a:extLst>
                    <a:ext uri="{9D8B030D-6E8A-4147-A177-3AD203B41FA5}">
                      <a16:colId xmlns:a16="http://schemas.microsoft.com/office/drawing/2014/main" val="2295433624"/>
                    </a:ext>
                  </a:extLst>
                </a:gridCol>
                <a:gridCol w="1152006">
                  <a:extLst>
                    <a:ext uri="{9D8B030D-6E8A-4147-A177-3AD203B41FA5}">
                      <a16:colId xmlns:a16="http://schemas.microsoft.com/office/drawing/2014/main" val="41200881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Mean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SD (</a:t>
                      </a:r>
                      <a:r>
                        <a:rPr lang="en-US" sz="2400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9837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96.200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14.372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566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Post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99.811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14.43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44062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E797B6F-40F7-4EB6-8434-6B19D2C98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12" y="-8253"/>
            <a:ext cx="2125689" cy="119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59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95FB7-0DB7-4EAA-84AF-1117AAD54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538412"/>
            <a:ext cx="2857500" cy="1781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30E038-7297-4837-AFD5-EC0E385C97E9}"/>
              </a:ext>
            </a:extLst>
          </p:cNvPr>
          <p:cNvSpPr txBox="1"/>
          <p:nvPr/>
        </p:nvSpPr>
        <p:spPr>
          <a:xfrm>
            <a:off x="4667250" y="4807527"/>
            <a:ext cx="293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Processing Speed of a Mice!!!</a:t>
            </a:r>
          </a:p>
        </p:txBody>
      </p:sp>
    </p:spTree>
    <p:extLst>
      <p:ext uri="{BB962C8B-B14F-4D97-AF65-F5344CB8AC3E}">
        <p14:creationId xmlns:p14="http://schemas.microsoft.com/office/powerpoint/2010/main" val="964796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120</Words>
  <Application>Microsoft Office PowerPoint</Application>
  <PresentationFormat>Widescreen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MuthuRajan</dc:creator>
  <cp:lastModifiedBy>MuthuRajan</cp:lastModifiedBy>
  <cp:revision>10</cp:revision>
  <dcterms:created xsi:type="dcterms:W3CDTF">2018-05-29T06:39:36Z</dcterms:created>
  <dcterms:modified xsi:type="dcterms:W3CDTF">2018-05-29T08:01:49Z</dcterms:modified>
</cp:coreProperties>
</file>